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3"/>
    <p:restoredTop sz="74542"/>
  </p:normalViewPr>
  <p:slideViewPr>
    <p:cSldViewPr snapToGrid="0" snapToObjects="1">
      <p:cViewPr varScale="1">
        <p:scale>
          <a:sx n="54" d="100"/>
          <a:sy n="54" d="100"/>
        </p:scale>
        <p:origin x="26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r>
              <a:t/>
            </a:r>
            <a:br/>
            <a:r>
              <a:t/>
            </a:r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r>
              <a:t/>
            </a:r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r>
              <a:t/>
            </a:r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r>
              <a:t/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r>
              <a:rPr sz="2200"/>
              <a:t/>
            </a:r>
            <a:br>
              <a:rPr sz="2200"/>
            </a:br>
            <a:r>
              <a:rPr sz="2200"/>
              <a:t/>
            </a: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r>
              <a:rPr>
                <a:solidFill>
                  <a:srgbClr val="0048AA"/>
                </a:solidFill>
              </a:rPr>
              <a:t/>
            </a:r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How difficult to solve </a:t>
            </a:r>
            <a:r>
              <a:rPr cap="small" dirty="0"/>
              <a:t>2-Color</a:t>
            </a:r>
            <a:r>
              <a:rPr dirty="0"/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</a:t>
            </a:r>
            <a:r>
              <a:rPr b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</a:t>
            </a:r>
            <a:r>
              <a:rPr b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Tarjan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Register allocation.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Interference graph.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 dirty="0">
                <a:solidFill>
                  <a:srgbClr val="000000"/>
                </a:solidFill>
              </a:rPr>
              <a:t>between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if there exists an operation where both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dirty="0">
                <a:solidFill>
                  <a:srgbClr val="000000"/>
                </a:solidFill>
              </a:rPr>
              <a:t> are “live” at the same time.</a:t>
            </a:r>
          </a:p>
          <a:p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Observation. 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</a:t>
            </a:r>
            <a:r>
              <a:rPr dirty="0" err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Chaitin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1982]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interference graph is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Fact. 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/>
            </a:r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a graph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/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3 new nodes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dirty="0"/>
              <a:t>,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dirty="0"/>
              <a:t>, and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For each clause 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 dirty="0" err="1">
                <a:latin typeface="Times"/>
                <a:ea typeface="Times"/>
                <a:cs typeface="Times"/>
                <a:sym typeface="Times"/>
              </a:rPr>
              <a:t>j</a:t>
            </a:r>
            <a:r>
              <a:rPr dirty="0"/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/>
            </a: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/>
            </a: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cxnSpLocks/>
            <a:stCxn id="2310" idx="6"/>
            <a:endCxn id="2311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675184" y="6876344"/>
            <a:ext cx="34150" cy="74591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cxnSpLocks/>
            <a:stCxn id="2310" idx="2"/>
            <a:endCxn id="2319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cxnSpLocks/>
            <a:stCxn id="2319" idx="0"/>
            <a:endCxn id="232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cxnSpLocks/>
            <a:stCxn id="2310" idx="0"/>
            <a:endCxn id="2313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cxnSpLocks/>
            <a:stCxn id="2311" idx="0"/>
            <a:endCxn id="231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cxnSpLocks/>
            <a:stCxn id="2313" idx="0"/>
            <a:endCxn id="2327" idx="4"/>
          </p:cNvCxnSpPr>
          <p:nvPr/>
        </p:nvCxnSpPr>
        <p:spPr>
          <a:xfrm flipV="1">
            <a:off x="5524500" y="6984154"/>
            <a:ext cx="1411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cxnSpLocks/>
            <a:stCxn id="2314" idx="0"/>
            <a:endCxn id="2329" idx="4"/>
          </p:cNvCxnSpPr>
          <p:nvPr/>
        </p:nvCxnSpPr>
        <p:spPr>
          <a:xfrm flipH="1" flipV="1">
            <a:off x="8553027" y="6984154"/>
            <a:ext cx="6773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cxnSpLocks/>
            <a:stCxn id="2430" idx="6"/>
            <a:endCxn id="2469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cxnSpLocks/>
            <a:stCxn id="2430" idx="2"/>
            <a:endCxn id="2431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cxnSpLocks/>
            <a:stCxn id="2431" idx="0"/>
            <a:endCxn id="247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cxnSpLocks/>
            <a:stCxn id="2430" idx="0"/>
            <a:endCxn id="2470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cxnSpLocks/>
            <a:stCxn id="2469" idx="0"/>
            <a:endCxn id="244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cxnSpLocks/>
            <a:stCxn id="2470" idx="0"/>
            <a:endCxn id="2480" idx="4"/>
          </p:cNvCxnSpPr>
          <p:nvPr/>
        </p:nvCxnSpPr>
        <p:spPr>
          <a:xfrm flipV="1">
            <a:off x="5524500" y="6981049"/>
            <a:ext cx="0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cxnSpLocks/>
            <a:stCxn id="2444" idx="0"/>
            <a:endCxn id="2477" idx="4"/>
          </p:cNvCxnSpPr>
          <p:nvPr/>
        </p:nvCxnSpPr>
        <p:spPr>
          <a:xfrm flipH="1" flipV="1">
            <a:off x="8548264" y="6981049"/>
            <a:ext cx="11536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r>
              <a:rPr dirty="0"/>
              <a:t/>
            </a:r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r>
              <a:t/>
            </a:r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r>
              <a:t/>
            </a:r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r>
              <a:t/>
            </a:r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/>
            </a: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/>
            </a: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r>
              <a:t/>
            </a:r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/>
            </a:r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r>
              <a:t/>
            </a:r>
            <a:br/>
            <a:r>
              <a:t/>
            </a:r>
            <a:br/>
            <a:r>
              <a:t/>
            </a:r>
            <a:br/>
            <a:r>
              <a:t/>
            </a:r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r>
              <a:t/>
            </a:r>
            <a:br/>
            <a:r>
              <a:t/>
            </a:r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r>
              <a:t/>
            </a:r>
            <a:br/>
            <a:r>
              <a:t/>
            </a:r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/>
              </a: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r>
              <a:t/>
            </a:r>
            <a:br/>
            <a:r>
              <a:t/>
            </a:r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r>
              <a:rPr dirty="0"/>
              <a:t/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r>
              <a:rPr dirty="0"/>
              <a:t/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4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5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r>
              <a:t/>
            </a:r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4455</Words>
  <Application>Microsoft Office PowerPoint</Application>
  <PresentationFormat>Custom</PresentationFormat>
  <Paragraphs>947</Paragraphs>
  <Slides>76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Futura</vt:lpstr>
      <vt:lpstr>Futura Heavy</vt:lpstr>
      <vt:lpstr>Futura Medium</vt:lpstr>
      <vt:lpstr>Lucida Grande</vt:lpstr>
      <vt:lpstr>Arial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Xin  Liu</cp:lastModifiedBy>
  <cp:revision>15</cp:revision>
  <dcterms:modified xsi:type="dcterms:W3CDTF">2022-12-11T11:16:43Z</dcterms:modified>
</cp:coreProperties>
</file>